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90" r:id="rId14"/>
    <p:sldId id="291" r:id="rId15"/>
    <p:sldId id="292" r:id="rId16"/>
    <p:sldId id="289" r:id="rId17"/>
    <p:sldId id="268" r:id="rId18"/>
    <p:sldId id="269" r:id="rId19"/>
    <p:sldId id="270" r:id="rId20"/>
    <p:sldId id="274" r:id="rId21"/>
    <p:sldId id="272" r:id="rId22"/>
    <p:sldId id="271" r:id="rId23"/>
    <p:sldId id="273" r:id="rId24"/>
    <p:sldId id="276" r:id="rId25"/>
    <p:sldId id="275" r:id="rId26"/>
    <p:sldId id="277" r:id="rId27"/>
    <p:sldId id="280" r:id="rId28"/>
    <p:sldId id="281" r:id="rId29"/>
    <p:sldId id="278" r:id="rId30"/>
    <p:sldId id="286" r:id="rId31"/>
    <p:sldId id="283" r:id="rId32"/>
    <p:sldId id="282" r:id="rId33"/>
    <p:sldId id="285" r:id="rId34"/>
    <p:sldId id="284" r:id="rId35"/>
    <p:sldId id="293" r:id="rId3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51" autoAdjust="0"/>
    <p:restoredTop sz="94601" autoAdjust="0"/>
  </p:normalViewPr>
  <p:slideViewPr>
    <p:cSldViewPr snapToGrid="0">
      <p:cViewPr varScale="1">
        <p:scale>
          <a:sx n="53" d="100"/>
          <a:sy n="53" d="100"/>
        </p:scale>
        <p:origin x="835" y="43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21B388-994D-4E53-878E-90BFF619916B}" type="datetimeFigureOut">
              <a:rPr lang="nl-BE" smtClean="0"/>
              <a:t>28/05/2017</a:t>
            </a:fld>
            <a:endParaRPr lang="nl-BE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88A891-A064-4CE8-9CAF-40BFD93C9CCE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685755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88A891-A064-4CE8-9CAF-40BFD93C9CCE}" type="slidenum">
              <a:rPr lang="nl-BE" smtClean="0"/>
              <a:t>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030579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88A891-A064-4CE8-9CAF-40BFD93C9CCE}" type="slidenum">
              <a:rPr lang="nl-BE" smtClean="0"/>
              <a:t>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047267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88A891-A064-4CE8-9CAF-40BFD93C9CCE}" type="slidenum">
              <a:rPr lang="nl-BE" smtClean="0"/>
              <a:t>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949512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88A891-A064-4CE8-9CAF-40BFD93C9CCE}" type="slidenum">
              <a:rPr lang="nl-BE" smtClean="0"/>
              <a:t>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439381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nl-NL"/>
              <a:t>Klik om de ondertitelstijl van het model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D94DD-1ED6-4109-9991-F52620304D45}" type="datetimeFigureOut">
              <a:rPr lang="nl-BE" smtClean="0"/>
              <a:t>28/05/2017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52A71D-2CE0-4C24-B271-AB308BB3BB51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098794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D94DD-1ED6-4109-9991-F52620304D45}" type="datetimeFigureOut">
              <a:rPr lang="nl-BE" smtClean="0"/>
              <a:t>28/05/2017</a:t>
            </a:fld>
            <a:endParaRPr lang="nl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52A71D-2CE0-4C24-B271-AB308BB3BB51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366812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D94DD-1ED6-4109-9991-F52620304D45}" type="datetimeFigureOut">
              <a:rPr lang="nl-BE" smtClean="0"/>
              <a:t>28/05/2017</a:t>
            </a:fld>
            <a:endParaRPr lang="nl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52A71D-2CE0-4C24-B271-AB308BB3BB51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94733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D94DD-1ED6-4109-9991-F52620304D45}" type="datetimeFigureOut">
              <a:rPr lang="nl-BE" smtClean="0"/>
              <a:t>28/05/2017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52A71D-2CE0-4C24-B271-AB308BB3BB51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64904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D94DD-1ED6-4109-9991-F52620304D45}" type="datetimeFigureOut">
              <a:rPr lang="nl-BE" smtClean="0"/>
              <a:t>28/05/2017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52A71D-2CE0-4C24-B271-AB308BB3BB51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576489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D94DD-1ED6-4109-9991-F52620304D45}" type="datetimeFigureOut">
              <a:rPr lang="nl-BE" smtClean="0"/>
              <a:t>28/05/2017</a:t>
            </a:fld>
            <a:endParaRPr lang="nl-BE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52A71D-2CE0-4C24-B271-AB308BB3BB51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178625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D94DD-1ED6-4109-9991-F52620304D45}" type="datetimeFigureOut">
              <a:rPr lang="nl-BE" smtClean="0"/>
              <a:t>28/05/2017</a:t>
            </a:fld>
            <a:endParaRPr lang="nl-BE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52A71D-2CE0-4C24-B271-AB308BB3BB51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420182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D94DD-1ED6-4109-9991-F52620304D45}" type="datetimeFigureOut">
              <a:rPr lang="nl-BE" smtClean="0"/>
              <a:t>28/05/2017</a:t>
            </a:fld>
            <a:endParaRPr lang="nl-BE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52A71D-2CE0-4C24-B271-AB308BB3BB51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797794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D94DD-1ED6-4109-9991-F52620304D45}" type="datetimeFigureOut">
              <a:rPr lang="nl-BE" smtClean="0"/>
              <a:t>28/05/2017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52A71D-2CE0-4C24-B271-AB308BB3BB51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879094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D94DD-1ED6-4109-9991-F52620304D45}" type="datetimeFigureOut">
              <a:rPr lang="nl-BE" smtClean="0"/>
              <a:t>28/05/2017</a:t>
            </a:fld>
            <a:endParaRPr lang="nl-BE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52A71D-2CE0-4C24-B271-AB308BB3BB51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024822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D94DD-1ED6-4109-9991-F52620304D45}" type="datetimeFigureOut">
              <a:rPr lang="nl-BE" smtClean="0"/>
              <a:t>28/05/2017</a:t>
            </a:fld>
            <a:endParaRPr lang="nl-BE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nl-BE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52A71D-2CE0-4C24-B271-AB308BB3BB51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478318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EA0D94DD-1ED6-4109-9991-F52620304D45}" type="datetimeFigureOut">
              <a:rPr lang="nl-BE" smtClean="0"/>
              <a:t>28/05/2017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BE52A71D-2CE0-4C24-B271-AB308BB3BB51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77812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9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 err="1"/>
              <a:t>Votebox</a:t>
            </a:r>
            <a:endParaRPr lang="nl-BE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BE" dirty="0"/>
              <a:t>Een </a:t>
            </a:r>
            <a:r>
              <a:rPr lang="nl-BE" dirty="0" err="1"/>
              <a:t>votingsysteem</a:t>
            </a:r>
            <a:r>
              <a:rPr lang="nl-BE" dirty="0"/>
              <a:t> ontwikkeld door </a:t>
            </a:r>
          </a:p>
          <a:p>
            <a:r>
              <a:rPr lang="nl-BE" dirty="0" err="1"/>
              <a:t>Aurelio</a:t>
            </a:r>
            <a:r>
              <a:rPr lang="nl-BE" dirty="0"/>
              <a:t> </a:t>
            </a:r>
            <a:r>
              <a:rPr lang="nl-BE" dirty="0" err="1"/>
              <a:t>DeCock</a:t>
            </a:r>
            <a:r>
              <a:rPr lang="nl-BE" dirty="0"/>
              <a:t> en Basiel Smitz</a:t>
            </a:r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1595" y="2661049"/>
            <a:ext cx="1809470" cy="1892663"/>
          </a:xfrm>
          <a:prstGeom prst="rect">
            <a:avLst/>
          </a:prstGeom>
        </p:spPr>
      </p:pic>
      <p:pic>
        <p:nvPicPr>
          <p:cNvPr id="6" name="Afbeelding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919" y="6276478"/>
            <a:ext cx="425174" cy="444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5851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Design </a:t>
            </a:r>
            <a:br>
              <a:rPr lang="nl-BE" dirty="0"/>
            </a:br>
            <a:r>
              <a:rPr lang="nl-BE" dirty="0" err="1"/>
              <a:t>Wireframes</a:t>
            </a:r>
            <a:endParaRPr lang="nl-BE" dirty="0"/>
          </a:p>
        </p:txBody>
      </p:sp>
      <p:pic>
        <p:nvPicPr>
          <p:cNvPr id="3" name="Afbeelding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3223" y="1152016"/>
            <a:ext cx="2449824" cy="4573004"/>
          </a:xfrm>
          <a:prstGeom prst="rect">
            <a:avLst/>
          </a:prstGeom>
        </p:spPr>
      </p:pic>
      <p:pic>
        <p:nvPicPr>
          <p:cNvPr id="4" name="Afbeelding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0696" y="1152016"/>
            <a:ext cx="2449824" cy="4357420"/>
          </a:xfrm>
          <a:prstGeom prst="rect">
            <a:avLst/>
          </a:prstGeom>
        </p:spPr>
      </p:pic>
      <p:pic>
        <p:nvPicPr>
          <p:cNvPr id="5" name="Afbeelding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8169" y="1152018"/>
            <a:ext cx="2449824" cy="4357420"/>
          </a:xfrm>
          <a:prstGeom prst="rect">
            <a:avLst/>
          </a:prstGeom>
        </p:spPr>
      </p:pic>
      <p:pic>
        <p:nvPicPr>
          <p:cNvPr id="6" name="Afbeelding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919" y="6276478"/>
            <a:ext cx="425174" cy="444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1081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Design </a:t>
            </a:r>
            <a:br>
              <a:rPr lang="nl-BE" dirty="0"/>
            </a:br>
            <a:r>
              <a:rPr lang="nl-BE" dirty="0" err="1"/>
              <a:t>Wireframes</a:t>
            </a:r>
            <a:endParaRPr lang="nl-BE" dirty="0"/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4020" y="1119265"/>
            <a:ext cx="2491790" cy="4432063"/>
          </a:xfrm>
          <a:prstGeom prst="rect">
            <a:avLst/>
          </a:prstGeom>
        </p:spPr>
      </p:pic>
      <p:pic>
        <p:nvPicPr>
          <p:cNvPr id="7" name="Afbeelding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6947" y="1119265"/>
            <a:ext cx="2491790" cy="4432063"/>
          </a:xfrm>
          <a:prstGeom prst="rect">
            <a:avLst/>
          </a:prstGeom>
        </p:spPr>
      </p:pic>
      <p:pic>
        <p:nvPicPr>
          <p:cNvPr id="5" name="Afbeelding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919" y="6276478"/>
            <a:ext cx="425174" cy="444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928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Design </a:t>
            </a:r>
            <a:br>
              <a:rPr lang="nl-BE" dirty="0"/>
            </a:br>
            <a:r>
              <a:rPr lang="nl-BE" dirty="0"/>
              <a:t>Style </a:t>
            </a:r>
            <a:r>
              <a:rPr lang="nl-BE" dirty="0" err="1"/>
              <a:t>Tile</a:t>
            </a:r>
            <a:endParaRPr lang="nl-BE" dirty="0"/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919" y="6276478"/>
            <a:ext cx="425174" cy="444722"/>
          </a:xfrm>
          <a:prstGeom prst="rect">
            <a:avLst/>
          </a:prstGeom>
        </p:spPr>
      </p:pic>
      <p:pic>
        <p:nvPicPr>
          <p:cNvPr id="3" name="Afbeelding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945" b="14826"/>
          <a:stretch/>
        </p:blipFill>
        <p:spPr>
          <a:xfrm>
            <a:off x="3558429" y="1333930"/>
            <a:ext cx="8060852" cy="4391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3394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Design </a:t>
            </a:r>
            <a:br>
              <a:rPr lang="nl-BE" dirty="0"/>
            </a:br>
            <a:r>
              <a:rPr lang="nl-BE" dirty="0"/>
              <a:t>Style </a:t>
            </a:r>
            <a:r>
              <a:rPr lang="nl-BE" dirty="0" err="1"/>
              <a:t>Tile</a:t>
            </a:r>
            <a:endParaRPr lang="nl-BE" dirty="0"/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919" y="6276478"/>
            <a:ext cx="425174" cy="444722"/>
          </a:xfrm>
          <a:prstGeom prst="rect">
            <a:avLst/>
          </a:prstGeom>
        </p:spPr>
      </p:pic>
      <p:pic>
        <p:nvPicPr>
          <p:cNvPr id="3" name="Afbeelding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945" b="14826"/>
          <a:stretch/>
        </p:blipFill>
        <p:spPr>
          <a:xfrm>
            <a:off x="3558429" y="1333930"/>
            <a:ext cx="8060852" cy="4391090"/>
          </a:xfrm>
          <a:prstGeom prst="rect">
            <a:avLst/>
          </a:prstGeom>
        </p:spPr>
      </p:pic>
      <p:pic>
        <p:nvPicPr>
          <p:cNvPr id="4" name="Afbeelding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016"/>
          <a:stretch/>
        </p:blipFill>
        <p:spPr>
          <a:xfrm>
            <a:off x="3558429" y="1325254"/>
            <a:ext cx="8060852" cy="4389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2367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Design </a:t>
            </a:r>
            <a:br>
              <a:rPr lang="nl-BE" dirty="0"/>
            </a:br>
            <a:r>
              <a:rPr lang="nl-BE" dirty="0"/>
              <a:t>Style </a:t>
            </a:r>
            <a:r>
              <a:rPr lang="nl-BE" dirty="0" err="1"/>
              <a:t>Tile</a:t>
            </a:r>
            <a:endParaRPr lang="nl-BE" dirty="0"/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919" y="6276478"/>
            <a:ext cx="425174" cy="444722"/>
          </a:xfrm>
          <a:prstGeom prst="rect">
            <a:avLst/>
          </a:prstGeom>
        </p:spPr>
      </p:pic>
      <p:pic>
        <p:nvPicPr>
          <p:cNvPr id="3" name="Afbeelding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945" b="14826"/>
          <a:stretch/>
        </p:blipFill>
        <p:spPr>
          <a:xfrm>
            <a:off x="3558429" y="1333930"/>
            <a:ext cx="8060852" cy="4391090"/>
          </a:xfrm>
          <a:prstGeom prst="rect">
            <a:avLst/>
          </a:prstGeom>
        </p:spPr>
      </p:pic>
      <p:pic>
        <p:nvPicPr>
          <p:cNvPr id="4" name="Afbeelding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016"/>
          <a:stretch/>
        </p:blipFill>
        <p:spPr>
          <a:xfrm>
            <a:off x="3558429" y="1325254"/>
            <a:ext cx="8060852" cy="4389136"/>
          </a:xfrm>
          <a:prstGeom prst="rect">
            <a:avLst/>
          </a:prstGeom>
        </p:spPr>
      </p:pic>
      <p:pic>
        <p:nvPicPr>
          <p:cNvPr id="6" name="Afbeelding 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650"/>
          <a:stretch/>
        </p:blipFill>
        <p:spPr>
          <a:xfrm>
            <a:off x="3558429" y="1335323"/>
            <a:ext cx="8060852" cy="4397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4344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Design </a:t>
            </a:r>
            <a:br>
              <a:rPr lang="nl-BE" dirty="0"/>
            </a:br>
            <a:r>
              <a:rPr lang="nl-BE" dirty="0"/>
              <a:t>Style </a:t>
            </a:r>
            <a:r>
              <a:rPr lang="nl-BE" dirty="0" err="1"/>
              <a:t>Tile</a:t>
            </a:r>
            <a:endParaRPr lang="nl-BE" dirty="0"/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919" y="6276478"/>
            <a:ext cx="425174" cy="444722"/>
          </a:xfrm>
          <a:prstGeom prst="rect">
            <a:avLst/>
          </a:prstGeom>
        </p:spPr>
      </p:pic>
      <p:pic>
        <p:nvPicPr>
          <p:cNvPr id="3" name="Afbeelding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945" b="14826"/>
          <a:stretch/>
        </p:blipFill>
        <p:spPr>
          <a:xfrm>
            <a:off x="3558429" y="1333930"/>
            <a:ext cx="8060852" cy="4391090"/>
          </a:xfrm>
          <a:prstGeom prst="rect">
            <a:avLst/>
          </a:prstGeom>
        </p:spPr>
      </p:pic>
      <p:pic>
        <p:nvPicPr>
          <p:cNvPr id="4" name="Afbeelding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016"/>
          <a:stretch/>
        </p:blipFill>
        <p:spPr>
          <a:xfrm>
            <a:off x="3558429" y="1325254"/>
            <a:ext cx="8060852" cy="4389136"/>
          </a:xfrm>
          <a:prstGeom prst="rect">
            <a:avLst/>
          </a:prstGeom>
        </p:spPr>
      </p:pic>
      <p:pic>
        <p:nvPicPr>
          <p:cNvPr id="6" name="Afbeelding 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650"/>
          <a:stretch/>
        </p:blipFill>
        <p:spPr>
          <a:xfrm>
            <a:off x="3558429" y="1335323"/>
            <a:ext cx="8060852" cy="4397883"/>
          </a:xfrm>
          <a:prstGeom prst="rect">
            <a:avLst/>
          </a:prstGeom>
        </p:spPr>
      </p:pic>
      <p:pic>
        <p:nvPicPr>
          <p:cNvPr id="7" name="Afbeelding 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650"/>
          <a:stretch/>
        </p:blipFill>
        <p:spPr>
          <a:xfrm>
            <a:off x="3558429" y="1333930"/>
            <a:ext cx="8060852" cy="4397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0474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Design </a:t>
            </a:r>
            <a:br>
              <a:rPr lang="nl-BE" dirty="0"/>
            </a:br>
            <a:r>
              <a:rPr lang="nl-BE" dirty="0"/>
              <a:t>Style </a:t>
            </a:r>
            <a:r>
              <a:rPr lang="nl-BE" dirty="0" err="1"/>
              <a:t>Tile</a:t>
            </a:r>
            <a:br>
              <a:rPr lang="nl-BE" dirty="0"/>
            </a:br>
            <a:r>
              <a:rPr lang="nl-BE" dirty="0"/>
              <a:t>Finaal</a:t>
            </a:r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9992" y="1123837"/>
            <a:ext cx="7945381" cy="4601183"/>
          </a:xfrm>
          <a:prstGeom prst="rect">
            <a:avLst/>
          </a:prstGeom>
        </p:spPr>
      </p:pic>
      <p:pic>
        <p:nvPicPr>
          <p:cNvPr id="5" name="Afbeelding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919" y="6276478"/>
            <a:ext cx="425174" cy="444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7062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Design </a:t>
            </a:r>
            <a:br>
              <a:rPr lang="nl-BE" dirty="0"/>
            </a:br>
            <a:r>
              <a:rPr lang="nl-BE" dirty="0"/>
              <a:t>Visual Designs</a:t>
            </a:r>
          </a:p>
        </p:txBody>
      </p:sp>
      <p:pic>
        <p:nvPicPr>
          <p:cNvPr id="9" name="Tijdelijke aanduiding voor inhoud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1137" y="903593"/>
            <a:ext cx="2762083" cy="5472609"/>
          </a:xfrm>
          <a:prstGeom prst="rect">
            <a:avLst/>
          </a:prstGeom>
        </p:spPr>
      </p:pic>
      <p:pic>
        <p:nvPicPr>
          <p:cNvPr id="10" name="Afbeelding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2782" y="903593"/>
            <a:ext cx="3163548" cy="5618462"/>
          </a:xfrm>
          <a:prstGeom prst="rect">
            <a:avLst/>
          </a:prstGeom>
        </p:spPr>
      </p:pic>
      <p:pic>
        <p:nvPicPr>
          <p:cNvPr id="5" name="Afbeelding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919" y="6276478"/>
            <a:ext cx="425174" cy="444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4033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Design </a:t>
            </a:r>
            <a:br>
              <a:rPr lang="nl-BE" dirty="0"/>
            </a:br>
            <a:r>
              <a:rPr lang="nl-BE" dirty="0"/>
              <a:t>Visual Designs</a:t>
            </a:r>
          </a:p>
        </p:txBody>
      </p:sp>
      <p:pic>
        <p:nvPicPr>
          <p:cNvPr id="8" name="Afbeelding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3543" y="890974"/>
            <a:ext cx="2779677" cy="5485228"/>
          </a:xfrm>
          <a:prstGeom prst="rect">
            <a:avLst/>
          </a:prstGeom>
        </p:spPr>
      </p:pic>
      <p:pic>
        <p:nvPicPr>
          <p:cNvPr id="9" name="Afbeelding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9074" y="890974"/>
            <a:ext cx="3115797" cy="5541965"/>
          </a:xfrm>
          <a:prstGeom prst="rect">
            <a:avLst/>
          </a:prstGeom>
        </p:spPr>
      </p:pic>
      <p:pic>
        <p:nvPicPr>
          <p:cNvPr id="5" name="Afbeelding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919" y="6276478"/>
            <a:ext cx="425174" cy="444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3428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Design </a:t>
            </a:r>
            <a:br>
              <a:rPr lang="nl-BE" dirty="0"/>
            </a:br>
            <a:r>
              <a:rPr lang="nl-BE" dirty="0"/>
              <a:t>Visual Designs</a:t>
            </a:r>
          </a:p>
        </p:txBody>
      </p:sp>
      <p:pic>
        <p:nvPicPr>
          <p:cNvPr id="8" name="Afbeelding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3543" y="890974"/>
            <a:ext cx="2779677" cy="5485228"/>
          </a:xfrm>
          <a:prstGeom prst="rect">
            <a:avLst/>
          </a:prstGeom>
        </p:spPr>
      </p:pic>
      <p:pic>
        <p:nvPicPr>
          <p:cNvPr id="9" name="Afbeelding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9074" y="890974"/>
            <a:ext cx="3115797" cy="5541965"/>
          </a:xfrm>
          <a:prstGeom prst="rect">
            <a:avLst/>
          </a:prstGeom>
        </p:spPr>
      </p:pic>
      <p:pic>
        <p:nvPicPr>
          <p:cNvPr id="3" name="Afbeelding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3968" y="890974"/>
            <a:ext cx="3130904" cy="5568835"/>
          </a:xfrm>
          <a:prstGeom prst="rect">
            <a:avLst/>
          </a:prstGeom>
        </p:spPr>
      </p:pic>
      <p:pic>
        <p:nvPicPr>
          <p:cNvPr id="4" name="Afbeelding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3543" y="890974"/>
            <a:ext cx="2794784" cy="5485228"/>
          </a:xfrm>
          <a:prstGeom prst="rect">
            <a:avLst/>
          </a:prstGeom>
        </p:spPr>
      </p:pic>
      <p:pic>
        <p:nvPicPr>
          <p:cNvPr id="7" name="Afbeelding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919" y="6276478"/>
            <a:ext cx="425174" cy="444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0070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Inspiratie</a:t>
            </a:r>
            <a:br>
              <a:rPr lang="nl-BE" dirty="0"/>
            </a:br>
            <a:r>
              <a:rPr lang="nl-BE" dirty="0"/>
              <a:t>Ideeënborden</a:t>
            </a:r>
          </a:p>
        </p:txBody>
      </p:sp>
      <p:pic>
        <p:nvPicPr>
          <p:cNvPr id="7" name="Afbeelding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7094" y="759341"/>
            <a:ext cx="3689684" cy="5285472"/>
          </a:xfrm>
          <a:prstGeom prst="rect">
            <a:avLst/>
          </a:prstGeom>
        </p:spPr>
      </p:pic>
      <p:pic>
        <p:nvPicPr>
          <p:cNvPr id="8" name="Afbeelding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8401" y="626454"/>
            <a:ext cx="3999304" cy="5650024"/>
          </a:xfrm>
          <a:prstGeom prst="rect">
            <a:avLst/>
          </a:prstGeom>
        </p:spPr>
      </p:pic>
      <p:pic>
        <p:nvPicPr>
          <p:cNvPr id="5" name="Afbeelding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919" y="6276478"/>
            <a:ext cx="425174" cy="444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8156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Design </a:t>
            </a:r>
            <a:br>
              <a:rPr lang="nl-BE" dirty="0"/>
            </a:br>
            <a:r>
              <a:rPr lang="nl-BE" dirty="0"/>
              <a:t>Visual Designs</a:t>
            </a:r>
          </a:p>
        </p:txBody>
      </p:sp>
      <p:pic>
        <p:nvPicPr>
          <p:cNvPr id="3" name="Afbeelding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9208" y="673769"/>
            <a:ext cx="2431616" cy="5550568"/>
          </a:xfrm>
          <a:prstGeom prst="rect">
            <a:avLst/>
          </a:prstGeom>
        </p:spPr>
      </p:pic>
      <p:pic>
        <p:nvPicPr>
          <p:cNvPr id="4" name="Afbeelding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1161" y="673769"/>
            <a:ext cx="2828075" cy="5550568"/>
          </a:xfrm>
          <a:prstGeom prst="rect">
            <a:avLst/>
          </a:prstGeom>
        </p:spPr>
      </p:pic>
      <p:pic>
        <p:nvPicPr>
          <p:cNvPr id="5" name="Afbeelding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919" y="6276478"/>
            <a:ext cx="425174" cy="444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9422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Design </a:t>
            </a:r>
            <a:br>
              <a:rPr lang="nl-BE" dirty="0"/>
            </a:br>
            <a:r>
              <a:rPr lang="nl-BE" dirty="0"/>
              <a:t>Visual Designs</a:t>
            </a:r>
          </a:p>
        </p:txBody>
      </p:sp>
      <p:pic>
        <p:nvPicPr>
          <p:cNvPr id="8" name="Afbeelding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2352" y="352926"/>
            <a:ext cx="2586385" cy="6152147"/>
          </a:xfrm>
          <a:prstGeom prst="rect">
            <a:avLst/>
          </a:prstGeom>
        </p:spPr>
      </p:pic>
      <p:pic>
        <p:nvPicPr>
          <p:cNvPr id="10" name="Afbeelding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1460" y="352926"/>
            <a:ext cx="2589288" cy="6152147"/>
          </a:xfrm>
          <a:prstGeom prst="rect">
            <a:avLst/>
          </a:prstGeom>
        </p:spPr>
      </p:pic>
      <p:pic>
        <p:nvPicPr>
          <p:cNvPr id="5" name="Afbeelding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919" y="6276478"/>
            <a:ext cx="425174" cy="444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28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Design </a:t>
            </a:r>
            <a:br>
              <a:rPr lang="nl-BE" dirty="0"/>
            </a:br>
            <a:r>
              <a:rPr lang="nl-BE" dirty="0"/>
              <a:t>Visual Designs</a:t>
            </a:r>
          </a:p>
        </p:txBody>
      </p:sp>
      <p:pic>
        <p:nvPicPr>
          <p:cNvPr id="9" name="Afbeelding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9074" y="890974"/>
            <a:ext cx="3115797" cy="5541965"/>
          </a:xfrm>
          <a:prstGeom prst="rect">
            <a:avLst/>
          </a:prstGeom>
        </p:spPr>
      </p:pic>
      <p:pic>
        <p:nvPicPr>
          <p:cNvPr id="3" name="Afbeelding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3968" y="890974"/>
            <a:ext cx="3130904" cy="5568835"/>
          </a:xfrm>
          <a:prstGeom prst="rect">
            <a:avLst/>
          </a:prstGeom>
        </p:spPr>
      </p:pic>
      <p:pic>
        <p:nvPicPr>
          <p:cNvPr id="5" name="Afbeelding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3542" y="890974"/>
            <a:ext cx="2782057" cy="4948352"/>
          </a:xfrm>
          <a:prstGeom prst="rect">
            <a:avLst/>
          </a:prstGeom>
        </p:spPr>
      </p:pic>
      <p:pic>
        <p:nvPicPr>
          <p:cNvPr id="6" name="Afbeelding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3969" y="890974"/>
            <a:ext cx="3130904" cy="5568835"/>
          </a:xfrm>
          <a:prstGeom prst="rect">
            <a:avLst/>
          </a:prstGeom>
        </p:spPr>
      </p:pic>
      <p:pic>
        <p:nvPicPr>
          <p:cNvPr id="7" name="Afbeelding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919" y="6276478"/>
            <a:ext cx="425174" cy="444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5415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Design </a:t>
            </a:r>
            <a:br>
              <a:rPr lang="nl-BE" dirty="0"/>
            </a:br>
            <a:r>
              <a:rPr lang="nl-BE" dirty="0"/>
              <a:t>Visual Designs</a:t>
            </a:r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3540" y="159859"/>
            <a:ext cx="2395720" cy="6529137"/>
          </a:xfrm>
          <a:prstGeom prst="rect">
            <a:avLst/>
          </a:prstGeom>
        </p:spPr>
      </p:pic>
      <p:pic>
        <p:nvPicPr>
          <p:cNvPr id="7" name="Afbeelding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3967" y="159859"/>
            <a:ext cx="2209771" cy="6529137"/>
          </a:xfrm>
          <a:prstGeom prst="rect">
            <a:avLst/>
          </a:prstGeom>
        </p:spPr>
      </p:pic>
      <p:pic>
        <p:nvPicPr>
          <p:cNvPr id="5" name="Afbeelding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919" y="6276478"/>
            <a:ext cx="425174" cy="444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7142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Design </a:t>
            </a:r>
            <a:br>
              <a:rPr lang="nl-BE" dirty="0"/>
            </a:br>
            <a:r>
              <a:rPr lang="nl-BE" dirty="0"/>
              <a:t>Visual Designs</a:t>
            </a:r>
          </a:p>
        </p:txBody>
      </p:sp>
      <p:pic>
        <p:nvPicPr>
          <p:cNvPr id="3" name="Afbeelding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1077" y="689811"/>
            <a:ext cx="2811728" cy="5518484"/>
          </a:xfrm>
          <a:prstGeom prst="rect">
            <a:avLst/>
          </a:prstGeom>
        </p:spPr>
      </p:pic>
      <p:pic>
        <p:nvPicPr>
          <p:cNvPr id="4" name="Afbeelding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1222" y="689811"/>
            <a:ext cx="2862284" cy="5518484"/>
          </a:xfrm>
          <a:prstGeom prst="rect">
            <a:avLst/>
          </a:prstGeom>
        </p:spPr>
      </p:pic>
      <p:pic>
        <p:nvPicPr>
          <p:cNvPr id="5" name="Afbeelding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919" y="6276478"/>
            <a:ext cx="425174" cy="444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4898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Design </a:t>
            </a:r>
            <a:br>
              <a:rPr lang="nl-BE" dirty="0"/>
            </a:br>
            <a:r>
              <a:rPr lang="nl-BE" dirty="0"/>
              <a:t>Visual Designs</a:t>
            </a:r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42" y="485835"/>
            <a:ext cx="2795237" cy="5858817"/>
          </a:xfrm>
          <a:prstGeom prst="rect">
            <a:avLst/>
          </a:prstGeom>
        </p:spPr>
      </p:pic>
      <p:pic>
        <p:nvPicPr>
          <p:cNvPr id="6" name="Afbeelding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3443" y="481263"/>
            <a:ext cx="2805947" cy="5858817"/>
          </a:xfrm>
          <a:prstGeom prst="rect">
            <a:avLst/>
          </a:prstGeom>
        </p:spPr>
      </p:pic>
      <p:pic>
        <p:nvPicPr>
          <p:cNvPr id="7" name="Afbeelding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919" y="6276478"/>
            <a:ext cx="425174" cy="444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6960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Design </a:t>
            </a:r>
            <a:br>
              <a:rPr lang="nl-BE" dirty="0"/>
            </a:br>
            <a:r>
              <a:rPr lang="nl-BE" dirty="0"/>
              <a:t>Visual Designs</a:t>
            </a:r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0273" y="845971"/>
            <a:ext cx="2972275" cy="5286686"/>
          </a:xfrm>
          <a:prstGeom prst="rect">
            <a:avLst/>
          </a:prstGeom>
        </p:spPr>
      </p:pic>
      <p:pic>
        <p:nvPicPr>
          <p:cNvPr id="6" name="Afbeelding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8083" y="841399"/>
            <a:ext cx="2972275" cy="5286686"/>
          </a:xfrm>
          <a:prstGeom prst="rect">
            <a:avLst/>
          </a:prstGeom>
        </p:spPr>
      </p:pic>
      <p:pic>
        <p:nvPicPr>
          <p:cNvPr id="7" name="Afbeelding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919" y="6276478"/>
            <a:ext cx="425174" cy="444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7988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Design </a:t>
            </a:r>
            <a:br>
              <a:rPr lang="nl-BE" dirty="0"/>
            </a:br>
            <a:r>
              <a:rPr lang="nl-BE" dirty="0"/>
              <a:t>Visual Designs</a:t>
            </a:r>
          </a:p>
        </p:txBody>
      </p:sp>
      <p:pic>
        <p:nvPicPr>
          <p:cNvPr id="3" name="Afbeelding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0312" y="882314"/>
            <a:ext cx="2536922" cy="5141495"/>
          </a:xfrm>
          <a:prstGeom prst="rect">
            <a:avLst/>
          </a:prstGeom>
        </p:spPr>
      </p:pic>
      <p:pic>
        <p:nvPicPr>
          <p:cNvPr id="4" name="Afbeelding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7119" y="882314"/>
            <a:ext cx="2619648" cy="5141495"/>
          </a:xfrm>
          <a:prstGeom prst="rect">
            <a:avLst/>
          </a:prstGeom>
        </p:spPr>
      </p:pic>
      <p:pic>
        <p:nvPicPr>
          <p:cNvPr id="5" name="Afbeelding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919" y="6276478"/>
            <a:ext cx="425174" cy="444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021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Design </a:t>
            </a:r>
            <a:br>
              <a:rPr lang="nl-BE" dirty="0"/>
            </a:br>
            <a:r>
              <a:rPr lang="nl-BE" dirty="0"/>
              <a:t>Visual Designs</a:t>
            </a:r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6105" y="829928"/>
            <a:ext cx="2996762" cy="5330241"/>
          </a:xfrm>
          <a:prstGeom prst="rect">
            <a:avLst/>
          </a:prstGeom>
        </p:spPr>
      </p:pic>
      <p:pic>
        <p:nvPicPr>
          <p:cNvPr id="6" name="Afbeelding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4337" y="829928"/>
            <a:ext cx="2996762" cy="5330241"/>
          </a:xfrm>
          <a:prstGeom prst="rect">
            <a:avLst/>
          </a:prstGeom>
        </p:spPr>
      </p:pic>
      <p:pic>
        <p:nvPicPr>
          <p:cNvPr id="7" name="Afbeelding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919" y="6276478"/>
            <a:ext cx="425174" cy="444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509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Design </a:t>
            </a:r>
            <a:br>
              <a:rPr lang="nl-BE" dirty="0"/>
            </a:br>
            <a:r>
              <a:rPr lang="nl-BE" dirty="0"/>
              <a:t>Visual Designs</a:t>
            </a:r>
          </a:p>
        </p:txBody>
      </p:sp>
      <p:pic>
        <p:nvPicPr>
          <p:cNvPr id="3" name="Afbeelding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1161" y="942224"/>
            <a:ext cx="2879512" cy="5121692"/>
          </a:xfrm>
          <a:prstGeom prst="rect">
            <a:avLst/>
          </a:prstGeom>
        </p:spPr>
      </p:pic>
      <p:pic>
        <p:nvPicPr>
          <p:cNvPr id="4" name="Afbeelding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8971" y="942224"/>
            <a:ext cx="2879512" cy="5121692"/>
          </a:xfrm>
          <a:prstGeom prst="rect">
            <a:avLst/>
          </a:prstGeom>
        </p:spPr>
      </p:pic>
      <p:pic>
        <p:nvPicPr>
          <p:cNvPr id="5" name="Afbeelding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919" y="6276478"/>
            <a:ext cx="425174" cy="444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2299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Inspiratie</a:t>
            </a:r>
            <a:br>
              <a:rPr lang="nl-BE" dirty="0"/>
            </a:br>
            <a:r>
              <a:rPr lang="nl-BE" dirty="0" err="1"/>
              <a:t>Moodboard</a:t>
            </a:r>
            <a:endParaRPr lang="nl-BE" dirty="0"/>
          </a:p>
        </p:txBody>
      </p:sp>
      <p:pic>
        <p:nvPicPr>
          <p:cNvPr id="4" name="Tijdelijke aanduiding voor inhoud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3332" y="863600"/>
            <a:ext cx="5526012" cy="5121275"/>
          </a:xfrm>
        </p:spPr>
      </p:pic>
      <p:pic>
        <p:nvPicPr>
          <p:cNvPr id="5" name="Afbeelding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919" y="6276478"/>
            <a:ext cx="425174" cy="444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1138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Design </a:t>
            </a:r>
            <a:br>
              <a:rPr lang="nl-BE" dirty="0"/>
            </a:br>
            <a:r>
              <a:rPr lang="nl-BE" dirty="0"/>
              <a:t>Visual Designs</a:t>
            </a:r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8189" y="765759"/>
            <a:ext cx="2996762" cy="5330241"/>
          </a:xfrm>
          <a:prstGeom prst="rect">
            <a:avLst/>
          </a:prstGeom>
        </p:spPr>
      </p:pic>
      <p:pic>
        <p:nvPicPr>
          <p:cNvPr id="6" name="Afbeelding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0168" y="765759"/>
            <a:ext cx="2996762" cy="5330241"/>
          </a:xfrm>
          <a:prstGeom prst="rect">
            <a:avLst/>
          </a:prstGeom>
        </p:spPr>
      </p:pic>
      <p:pic>
        <p:nvPicPr>
          <p:cNvPr id="7" name="Afbeelding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919" y="6276478"/>
            <a:ext cx="425174" cy="444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1120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Design </a:t>
            </a:r>
            <a:br>
              <a:rPr lang="nl-BE" dirty="0"/>
            </a:br>
            <a:r>
              <a:rPr lang="nl-BE" dirty="0"/>
              <a:t>Visual Designs</a:t>
            </a:r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1936" y="701592"/>
            <a:ext cx="3095973" cy="5506704"/>
          </a:xfrm>
          <a:prstGeom prst="rect">
            <a:avLst/>
          </a:prstGeom>
        </p:spPr>
      </p:pic>
      <p:pic>
        <p:nvPicPr>
          <p:cNvPr id="6" name="Afbeelding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3705" y="701592"/>
            <a:ext cx="3095973" cy="5506704"/>
          </a:xfrm>
          <a:prstGeom prst="rect">
            <a:avLst/>
          </a:prstGeom>
        </p:spPr>
      </p:pic>
      <p:pic>
        <p:nvPicPr>
          <p:cNvPr id="7" name="Afbeelding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919" y="6276478"/>
            <a:ext cx="425174" cy="444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5138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Design </a:t>
            </a:r>
            <a:br>
              <a:rPr lang="nl-BE" dirty="0"/>
            </a:br>
            <a:r>
              <a:rPr lang="nl-BE" dirty="0"/>
              <a:t>Visual Designs</a:t>
            </a:r>
          </a:p>
        </p:txBody>
      </p:sp>
      <p:pic>
        <p:nvPicPr>
          <p:cNvPr id="3" name="Afbeelding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4441" y="1070560"/>
            <a:ext cx="2813219" cy="5003780"/>
          </a:xfrm>
          <a:prstGeom prst="rect">
            <a:avLst/>
          </a:prstGeom>
        </p:spPr>
      </p:pic>
      <p:pic>
        <p:nvPicPr>
          <p:cNvPr id="4" name="Afbeelding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547" y="908825"/>
            <a:ext cx="2813220" cy="5251343"/>
          </a:xfrm>
          <a:prstGeom prst="rect">
            <a:avLst/>
          </a:prstGeom>
        </p:spPr>
      </p:pic>
      <p:pic>
        <p:nvPicPr>
          <p:cNvPr id="5" name="Afbeelding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919" y="6276478"/>
            <a:ext cx="425174" cy="444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0075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Design </a:t>
            </a:r>
            <a:br>
              <a:rPr lang="nl-BE" dirty="0"/>
            </a:br>
            <a:r>
              <a:rPr lang="nl-BE" dirty="0"/>
              <a:t>Visual Designs</a:t>
            </a:r>
          </a:p>
        </p:txBody>
      </p:sp>
      <p:pic>
        <p:nvPicPr>
          <p:cNvPr id="3" name="Afbeelding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7768" y="781802"/>
            <a:ext cx="3079374" cy="5477180"/>
          </a:xfrm>
          <a:prstGeom prst="rect">
            <a:avLst/>
          </a:prstGeom>
        </p:spPr>
      </p:pic>
      <p:pic>
        <p:nvPicPr>
          <p:cNvPr id="4" name="Afbeelding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7874" y="777230"/>
            <a:ext cx="3079374" cy="5477180"/>
          </a:xfrm>
          <a:prstGeom prst="rect">
            <a:avLst/>
          </a:prstGeom>
        </p:spPr>
      </p:pic>
      <p:pic>
        <p:nvPicPr>
          <p:cNvPr id="5" name="Afbeelding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919" y="6276478"/>
            <a:ext cx="425174" cy="444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8163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Design </a:t>
            </a:r>
            <a:br>
              <a:rPr lang="nl-BE" dirty="0"/>
            </a:br>
            <a:r>
              <a:rPr lang="nl-BE" dirty="0"/>
              <a:t>Visual Designs</a:t>
            </a:r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9641" y="781802"/>
            <a:ext cx="3053263" cy="5430738"/>
          </a:xfrm>
          <a:prstGeom prst="rect">
            <a:avLst/>
          </a:prstGeom>
        </p:spPr>
      </p:pic>
      <p:pic>
        <p:nvPicPr>
          <p:cNvPr id="6" name="Afbeelding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4125" y="781802"/>
            <a:ext cx="3053263" cy="5430738"/>
          </a:xfrm>
          <a:prstGeom prst="rect">
            <a:avLst/>
          </a:prstGeom>
        </p:spPr>
      </p:pic>
      <p:pic>
        <p:nvPicPr>
          <p:cNvPr id="7" name="Afbeelding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919" y="6276478"/>
            <a:ext cx="425174" cy="444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1211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Development</a:t>
            </a:r>
            <a:br>
              <a:rPr lang="nl-BE" dirty="0"/>
            </a:br>
            <a:r>
              <a:rPr lang="nl-BE" dirty="0"/>
              <a:t>ERD</a:t>
            </a:r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3575" y="277261"/>
            <a:ext cx="7269511" cy="6294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5767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Design </a:t>
            </a:r>
            <a:br>
              <a:rPr lang="nl-BE" dirty="0"/>
            </a:br>
            <a:r>
              <a:rPr lang="nl-BE" dirty="0"/>
              <a:t>Sitemap</a:t>
            </a:r>
            <a:br>
              <a:rPr lang="nl-BE" dirty="0"/>
            </a:br>
            <a:r>
              <a:rPr lang="nl-BE" dirty="0"/>
              <a:t>App</a:t>
            </a:r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3040" y="2096445"/>
            <a:ext cx="8217972" cy="2655966"/>
          </a:xfrm>
          <a:prstGeom prst="rect">
            <a:avLst/>
          </a:prstGeom>
        </p:spPr>
      </p:pic>
      <p:pic>
        <p:nvPicPr>
          <p:cNvPr id="5" name="Afbeelding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919" y="6276478"/>
            <a:ext cx="425174" cy="444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0701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Design </a:t>
            </a:r>
            <a:br>
              <a:rPr lang="nl-BE" dirty="0"/>
            </a:br>
            <a:r>
              <a:rPr lang="nl-BE" dirty="0"/>
              <a:t>Sitemap</a:t>
            </a:r>
            <a:br>
              <a:rPr lang="nl-BE" dirty="0"/>
            </a:br>
            <a:r>
              <a:rPr lang="nl-BE" dirty="0"/>
              <a:t>Backoffice</a:t>
            </a:r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4493" y="1619104"/>
            <a:ext cx="7781365" cy="3610648"/>
          </a:xfrm>
          <a:prstGeom prst="rect">
            <a:avLst/>
          </a:prstGeom>
        </p:spPr>
      </p:pic>
      <p:pic>
        <p:nvPicPr>
          <p:cNvPr id="5" name="Afbeelding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919" y="6276478"/>
            <a:ext cx="425174" cy="444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8541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Design </a:t>
            </a:r>
            <a:br>
              <a:rPr lang="nl-BE" dirty="0"/>
            </a:br>
            <a:r>
              <a:rPr lang="nl-BE" dirty="0" err="1"/>
              <a:t>Wireframes</a:t>
            </a:r>
            <a:endParaRPr lang="nl-BE" dirty="0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6492" y="1123837"/>
            <a:ext cx="2330521" cy="4598895"/>
          </a:xfrm>
          <a:prstGeom prst="rect">
            <a:avLst/>
          </a:prstGeom>
        </p:spPr>
      </p:pic>
      <p:pic>
        <p:nvPicPr>
          <p:cNvPr id="5" name="Afbeelding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7020" y="1123837"/>
            <a:ext cx="2321112" cy="4598895"/>
          </a:xfrm>
          <a:prstGeom prst="rect">
            <a:avLst/>
          </a:prstGeom>
        </p:spPr>
      </p:pic>
      <p:pic>
        <p:nvPicPr>
          <p:cNvPr id="6" name="Afbeelding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373" y="1123836"/>
            <a:ext cx="2353945" cy="4620009"/>
          </a:xfrm>
          <a:prstGeom prst="rect">
            <a:avLst/>
          </a:prstGeom>
        </p:spPr>
      </p:pic>
      <p:pic>
        <p:nvPicPr>
          <p:cNvPr id="7" name="Afbeelding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919" y="6290992"/>
            <a:ext cx="425174" cy="444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5793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Design </a:t>
            </a:r>
            <a:br>
              <a:rPr lang="nl-BE" dirty="0"/>
            </a:br>
            <a:r>
              <a:rPr lang="nl-BE" dirty="0" err="1"/>
              <a:t>Wireframes</a:t>
            </a:r>
            <a:endParaRPr lang="nl-BE" dirty="0"/>
          </a:p>
        </p:txBody>
      </p:sp>
      <p:pic>
        <p:nvPicPr>
          <p:cNvPr id="3" name="Afbeelding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7422" y="979189"/>
            <a:ext cx="2058282" cy="4890477"/>
          </a:xfrm>
          <a:prstGeom prst="rect">
            <a:avLst/>
          </a:prstGeom>
        </p:spPr>
      </p:pic>
      <p:pic>
        <p:nvPicPr>
          <p:cNvPr id="7" name="Afbeelding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8353" y="1605100"/>
            <a:ext cx="1887656" cy="3704838"/>
          </a:xfrm>
          <a:prstGeom prst="rect">
            <a:avLst/>
          </a:prstGeom>
        </p:spPr>
      </p:pic>
      <p:pic>
        <p:nvPicPr>
          <p:cNvPr id="8" name="Afbeelding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7117" y="1605100"/>
            <a:ext cx="1901195" cy="3704838"/>
          </a:xfrm>
          <a:prstGeom prst="rect">
            <a:avLst/>
          </a:prstGeom>
        </p:spPr>
      </p:pic>
      <p:pic>
        <p:nvPicPr>
          <p:cNvPr id="9" name="Afbeelding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9725" y="303170"/>
            <a:ext cx="2042501" cy="5566496"/>
          </a:xfrm>
          <a:prstGeom prst="rect">
            <a:avLst/>
          </a:prstGeom>
        </p:spPr>
      </p:pic>
      <p:pic>
        <p:nvPicPr>
          <p:cNvPr id="10" name="Afbeelding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919" y="6276478"/>
            <a:ext cx="425174" cy="444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4555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Design </a:t>
            </a:r>
            <a:br>
              <a:rPr lang="nl-BE" dirty="0"/>
            </a:br>
            <a:r>
              <a:rPr lang="nl-BE" dirty="0" err="1"/>
              <a:t>Wireframes</a:t>
            </a:r>
            <a:endParaRPr lang="nl-BE" dirty="0"/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373" y="1123836"/>
            <a:ext cx="2353945" cy="4620009"/>
          </a:xfrm>
          <a:prstGeom prst="rect">
            <a:avLst/>
          </a:prstGeom>
        </p:spPr>
      </p:pic>
      <p:pic>
        <p:nvPicPr>
          <p:cNvPr id="8" name="Afbeelding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8489" y="1123837"/>
            <a:ext cx="2370829" cy="4620008"/>
          </a:xfrm>
          <a:prstGeom prst="rect">
            <a:avLst/>
          </a:prstGeom>
        </p:spPr>
      </p:pic>
      <p:pic>
        <p:nvPicPr>
          <p:cNvPr id="9" name="Afbeelding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0330" y="1123835"/>
            <a:ext cx="2388988" cy="4988207"/>
          </a:xfrm>
          <a:prstGeom prst="rect">
            <a:avLst/>
          </a:prstGeom>
        </p:spPr>
      </p:pic>
      <p:pic>
        <p:nvPicPr>
          <p:cNvPr id="10" name="Afbeelding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5830" y="1123835"/>
            <a:ext cx="2343188" cy="4598897"/>
          </a:xfrm>
          <a:prstGeom prst="rect">
            <a:avLst/>
          </a:prstGeom>
        </p:spPr>
      </p:pic>
      <p:pic>
        <p:nvPicPr>
          <p:cNvPr id="12" name="Afbeelding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7061" y="1123836"/>
            <a:ext cx="2597457" cy="4620010"/>
          </a:xfrm>
          <a:prstGeom prst="rect">
            <a:avLst/>
          </a:prstGeom>
        </p:spPr>
      </p:pic>
      <p:pic>
        <p:nvPicPr>
          <p:cNvPr id="11" name="Afbeelding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919" y="6276478"/>
            <a:ext cx="425174" cy="444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1736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Design </a:t>
            </a:r>
            <a:br>
              <a:rPr lang="nl-BE" dirty="0"/>
            </a:br>
            <a:r>
              <a:rPr lang="nl-BE" dirty="0" err="1"/>
              <a:t>Wireframes</a:t>
            </a:r>
            <a:endParaRPr lang="nl-BE" dirty="0"/>
          </a:p>
        </p:txBody>
      </p:sp>
      <p:pic>
        <p:nvPicPr>
          <p:cNvPr id="11" name="Afbeelding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372" y="1136202"/>
            <a:ext cx="2426357" cy="4607644"/>
          </a:xfrm>
          <a:prstGeom prst="rect">
            <a:avLst/>
          </a:prstGeom>
        </p:spPr>
      </p:pic>
      <p:pic>
        <p:nvPicPr>
          <p:cNvPr id="13" name="Afbeelding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7021" y="1136201"/>
            <a:ext cx="2321112" cy="4555569"/>
          </a:xfrm>
          <a:prstGeom prst="rect">
            <a:avLst/>
          </a:prstGeom>
        </p:spPr>
      </p:pic>
      <p:pic>
        <p:nvPicPr>
          <p:cNvPr id="14" name="Afbeelding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8839" y="1136202"/>
            <a:ext cx="2328174" cy="4797412"/>
          </a:xfrm>
          <a:prstGeom prst="rect">
            <a:avLst/>
          </a:prstGeom>
        </p:spPr>
      </p:pic>
      <p:pic>
        <p:nvPicPr>
          <p:cNvPr id="6" name="Afbeelding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919" y="6276478"/>
            <a:ext cx="425174" cy="444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125290"/>
      </p:ext>
    </p:extLst>
  </p:cSld>
  <p:clrMapOvr>
    <a:masterClrMapping/>
  </p:clrMapOvr>
</p:sld>
</file>

<file path=ppt/theme/theme1.xml><?xml version="1.0" encoding="utf-8"?>
<a:theme xmlns:a="http://schemas.openxmlformats.org/drawingml/2006/main" name="Frame">
  <a:themeElements>
    <a:clrScheme name="Aangepast 2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D7DD35"/>
      </a:accent1>
      <a:accent2>
        <a:srgbClr val="347C90"/>
      </a:accent2>
      <a:accent3>
        <a:srgbClr val="C8F265"/>
      </a:accent3>
      <a:accent4>
        <a:srgbClr val="9BC53D"/>
      </a:accent4>
      <a:accent5>
        <a:srgbClr val="E55934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ppt/theme/theme2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TM03457475[[fn=Frame]]</Template>
  <TotalTime>105</TotalTime>
  <Words>48</Words>
  <Application>Microsoft Office PowerPoint</Application>
  <PresentationFormat>Breedbeeld</PresentationFormat>
  <Paragraphs>41</Paragraphs>
  <Slides>35</Slides>
  <Notes>4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1</vt:i4>
      </vt:variant>
      <vt:variant>
        <vt:lpstr>Diatitels</vt:lpstr>
      </vt:variant>
      <vt:variant>
        <vt:i4>35</vt:i4>
      </vt:variant>
    </vt:vector>
  </HeadingPairs>
  <TitlesOfParts>
    <vt:vector size="39" baseType="lpstr">
      <vt:lpstr>Calibri</vt:lpstr>
      <vt:lpstr>Corbel</vt:lpstr>
      <vt:lpstr>Wingdings 2</vt:lpstr>
      <vt:lpstr>Frame</vt:lpstr>
      <vt:lpstr>Votebox</vt:lpstr>
      <vt:lpstr>Inspiratie Ideeënborden</vt:lpstr>
      <vt:lpstr>Inspiratie Moodboard</vt:lpstr>
      <vt:lpstr>Design  Sitemap App</vt:lpstr>
      <vt:lpstr>Design  Sitemap Backoffice</vt:lpstr>
      <vt:lpstr>Design  Wireframes</vt:lpstr>
      <vt:lpstr>Design  Wireframes</vt:lpstr>
      <vt:lpstr>Design  Wireframes</vt:lpstr>
      <vt:lpstr>Design  Wireframes</vt:lpstr>
      <vt:lpstr>Design  Wireframes</vt:lpstr>
      <vt:lpstr>Design  Wireframes</vt:lpstr>
      <vt:lpstr>Design  Style Tile</vt:lpstr>
      <vt:lpstr>Design  Style Tile</vt:lpstr>
      <vt:lpstr>Design  Style Tile</vt:lpstr>
      <vt:lpstr>Design  Style Tile</vt:lpstr>
      <vt:lpstr>Design  Style Tile Finaal</vt:lpstr>
      <vt:lpstr>Design  Visual Designs</vt:lpstr>
      <vt:lpstr>Design  Visual Designs</vt:lpstr>
      <vt:lpstr>Design  Visual Designs</vt:lpstr>
      <vt:lpstr>Design  Visual Designs</vt:lpstr>
      <vt:lpstr>Design  Visual Designs</vt:lpstr>
      <vt:lpstr>Design  Visual Designs</vt:lpstr>
      <vt:lpstr>Design  Visual Designs</vt:lpstr>
      <vt:lpstr>Design  Visual Designs</vt:lpstr>
      <vt:lpstr>Design  Visual Designs</vt:lpstr>
      <vt:lpstr>Design  Visual Designs</vt:lpstr>
      <vt:lpstr>Design  Visual Designs</vt:lpstr>
      <vt:lpstr>Design  Visual Designs</vt:lpstr>
      <vt:lpstr>Design  Visual Designs</vt:lpstr>
      <vt:lpstr>Design  Visual Designs</vt:lpstr>
      <vt:lpstr>Design  Visual Designs</vt:lpstr>
      <vt:lpstr>Design  Visual Designs</vt:lpstr>
      <vt:lpstr>Design  Visual Designs</vt:lpstr>
      <vt:lpstr>Design  Visual Designs</vt:lpstr>
      <vt:lpstr>Development ERD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Votebox</dc:title>
  <dc:creator>Basiel smitz</dc:creator>
  <cp:lastModifiedBy>Basiel smitz</cp:lastModifiedBy>
  <cp:revision>11</cp:revision>
  <dcterms:created xsi:type="dcterms:W3CDTF">2017-03-16T20:04:05Z</dcterms:created>
  <dcterms:modified xsi:type="dcterms:W3CDTF">2017-05-28T12:40:10Z</dcterms:modified>
</cp:coreProperties>
</file>